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73" r:id="rId2"/>
    <p:sldId id="271" r:id="rId3"/>
    <p:sldId id="272" r:id="rId4"/>
    <p:sldId id="277" r:id="rId5"/>
    <p:sldId id="268" r:id="rId6"/>
    <p:sldId id="275" r:id="rId7"/>
    <p:sldId id="27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5F8"/>
    <a:srgbClr val="619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5" autoAdjust="0"/>
    <p:restoredTop sz="96590" autoAdjust="0"/>
  </p:normalViewPr>
  <p:slideViewPr>
    <p:cSldViewPr snapToGrid="0" showGuides="1">
      <p:cViewPr varScale="1">
        <p:scale>
          <a:sx n="82" d="100"/>
          <a:sy n="82" d="100"/>
        </p:scale>
        <p:origin x="678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479C-8473-5649-B36A-750E7B20C633}" type="datetimeFigureOut">
              <a:rPr lang="de-DE" smtClean="0"/>
              <a:t>13.09.2023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E2BE3-FDEB-B245-8AD9-FE155515E7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96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E02AF2BB-2CD2-4D94-98F3-D812D58D6819}"/>
              </a:ext>
            </a:extLst>
          </p:cNvPr>
          <p:cNvSpPr/>
          <p:nvPr userDrawn="1"/>
        </p:nvSpPr>
        <p:spPr>
          <a:xfrm>
            <a:off x="436880" y="5786120"/>
            <a:ext cx="1686560" cy="1071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B7AFE83-4F19-462B-9CDE-B0F73FB92808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17BBDAD-58CA-FBFC-962B-8788EF0E3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65" y="565322"/>
            <a:ext cx="3033077" cy="13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7406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913" userDrawn="1">
          <p15:clr>
            <a:srgbClr val="FBAE40"/>
          </p15:clr>
        </p15:guide>
        <p15:guide id="5" orient="horz" pos="6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640E49-9379-41A3-8ECE-DB18F4715D8E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marR="0" indent="0" algn="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6D148F8-63C5-46C5-A34B-F98FD4597797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95425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CF1BF0E-C4E2-4891-8B35-B665088FCB7D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6" name="Bildplatzhalter 11">
            <a:extLst>
              <a:ext uri="{FF2B5EF4-FFF2-40B4-BE49-F238E27FC236}">
                <a16:creationId xmlns:a16="http://schemas.microsoft.com/office/drawing/2014/main" id="{17296B1F-1EC7-4DAF-8D74-B516413624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bg>
      <p:bgPr>
        <a:solidFill>
          <a:srgbClr val="619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162475E-C213-438E-BB37-4F3ED8A69BD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C936E9E-59F5-471F-A631-941270C81F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52396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15E9D18-F2CB-4662-8EBA-659941955F9A}"/>
                </a:ext>
              </a:extLst>
            </p:cNvPr>
            <p:cNvSpPr/>
            <p:nvPr userDrawn="1"/>
          </p:nvSpPr>
          <p:spPr>
            <a:xfrm>
              <a:off x="0" y="2168872"/>
              <a:ext cx="12192000" cy="2695227"/>
            </a:xfrm>
            <a:prstGeom prst="rect">
              <a:avLst/>
            </a:prstGeom>
            <a:gradFill flip="none" rotWithShape="1">
              <a:gsLst>
                <a:gs pos="0">
                  <a:srgbClr val="619ECF">
                    <a:alpha val="0"/>
                  </a:srgbClr>
                </a:gs>
                <a:gs pos="86000">
                  <a:srgbClr val="619EC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0ABACE3-7650-415C-BEB6-3AC3C3EFBBC7}"/>
                </a:ext>
              </a:extLst>
            </p:cNvPr>
            <p:cNvSpPr/>
            <p:nvPr userDrawn="1"/>
          </p:nvSpPr>
          <p:spPr>
            <a:xfrm>
              <a:off x="0" y="4162772"/>
              <a:ext cx="6838950" cy="2695227"/>
            </a:xfrm>
            <a:prstGeom prst="rect">
              <a:avLst/>
            </a:prstGeom>
            <a:gradFill flip="none" rotWithShape="1">
              <a:gsLst>
                <a:gs pos="75000">
                  <a:srgbClr val="002060">
                    <a:alpha val="0"/>
                  </a:srgbClr>
                </a:gs>
                <a:gs pos="100000">
                  <a:schemeClr val="accent1">
                    <a:lumMod val="100000"/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716"/>
            <a:ext cx="9561843" cy="2133473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Partnerlogo linksbündig platzieren. </a:t>
            </a:r>
            <a:br>
              <a:rPr lang="de-DE" dirty="0"/>
            </a:br>
            <a:r>
              <a:rPr lang="de-DE" dirty="0"/>
              <a:t>Die Höhe des Siegels darf nicht überschritten werden.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508A984-EFA6-4ABD-919A-A9FB76A14789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7CBD1EB-984B-43BE-9711-A80AE54FB0C1}"/>
              </a:ext>
            </a:extLst>
          </p:cNvPr>
          <p:cNvSpPr txBox="1"/>
          <p:nvPr userDrawn="1"/>
        </p:nvSpPr>
        <p:spPr>
          <a:xfrm rot="16200000">
            <a:off x="11150600" y="2184400"/>
            <a:ext cx="186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Foto: Gregor Hübl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80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094">
          <p15:clr>
            <a:srgbClr val="FBAE40"/>
          </p15:clr>
        </p15:guide>
        <p15:guide id="4" orient="horz" pos="913">
          <p15:clr>
            <a:srgbClr val="FBAE40"/>
          </p15:clr>
        </p15:guide>
        <p15:guide id="5" orient="horz" pos="6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3F2ED0D-59AA-1DCB-151E-733D18A5D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10954833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B3FC9CDE-4414-3EAA-F594-B1C3BC6D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864DA7-6C02-419E-8405-6BE90083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5D87A2C-633B-4F9B-B395-7A4263E5FC92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BD6E6C-07E6-4F88-B45C-2056E3E3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C6C7F-0833-4D5B-A2C2-173B6B3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24012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D6858F6-5929-23CF-45F8-6B80487D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D947893-609E-4FD1-A221-D8EA9C77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585F5F7-FBF1-443B-9947-CF3918B31ED7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E977AD6-F42B-468B-AD89-A2B1DA6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5764AD6-4554-4A6B-9E6D-4A13162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9DA8AEF-4502-44C8-BCAE-522C934A6EA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38271" y="1930624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3850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181600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CA0A4F3-F587-7736-0D65-8C49FA103C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925638"/>
            <a:ext cx="6096000" cy="4167187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Hier können Sie ein Bild einfügen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89688D5-31CC-8F2D-A204-458401BB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9300D5A-2358-4BDE-8AD0-414C4ED611F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16088A7-B90F-420A-8E66-8D0FF32A9A66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494070B-692A-47CC-9F84-5FC408B781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6F22E22-B305-4BA3-A40C-CD4F970AE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5C21017-6096-429D-B5EA-A79AA139C5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Bildnachweis</a:t>
            </a:r>
          </a:p>
        </p:txBody>
      </p:sp>
    </p:spTree>
    <p:extLst>
      <p:ext uri="{BB962C8B-B14F-4D97-AF65-F5344CB8AC3E}">
        <p14:creationId xmlns:p14="http://schemas.microsoft.com/office/powerpoint/2010/main" val="65826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846603"/>
            <a:ext cx="8202613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62E2233-BC02-4692-A2EE-F8906B800895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6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2846603"/>
            <a:ext cx="8202612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3F1B8E-C7B0-4BC0-A26F-A8AA52BED294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32A2A40-5F05-4D0F-A092-D8D65B262210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67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.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6B3EA6A-073E-4897-BB13-6F337A8F6B33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9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DE434B-56C1-4192-9646-A540D98173F3}" type="datetime1">
              <a:rPr lang="de-DE" smtClean="0"/>
              <a:pPr/>
              <a:t>13.09.2023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22141" y="6142599"/>
            <a:ext cx="1373522" cy="6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50" r:id="rId4"/>
    <p:sldLayoutId id="2147483660" r:id="rId5"/>
    <p:sldLayoutId id="2147483652" r:id="rId6"/>
    <p:sldLayoutId id="2147483651" r:id="rId7"/>
    <p:sldLayoutId id="2147483664" r:id="rId8"/>
    <p:sldLayoutId id="2147483662" r:id="rId9"/>
    <p:sldLayoutId id="2147483665" r:id="rId10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25">
            <a:extLst>
              <a:ext uri="{FF2B5EF4-FFF2-40B4-BE49-F238E27FC236}">
                <a16:creationId xmlns:a16="http://schemas.microsoft.com/office/drawing/2014/main" id="{EAE51378-69B7-44F4-8ECE-BCA4ABD71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7" name="Untertitel 26">
            <a:extLst>
              <a:ext uri="{FF2B5EF4-FFF2-40B4-BE49-F238E27FC236}">
                <a16:creationId xmlns:a16="http://schemas.microsoft.com/office/drawing/2014/main" id="{46AD3451-7084-46D6-973E-DF93C21FEF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8" name="Bildplatzhalter 27">
            <a:extLst>
              <a:ext uri="{FF2B5EF4-FFF2-40B4-BE49-F238E27FC236}">
                <a16:creationId xmlns:a16="http://schemas.microsoft.com/office/drawing/2014/main" id="{13E2BB87-2A97-48A4-9368-3340FEC997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0204B9-F8F7-4E76-B171-106A0A4458C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88E83D6-1BA8-4C04-8D06-1C16C21BEF69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890DC0-EF79-408A-BE15-F38960398C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8112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B6480E-DA97-4343-9202-A7A2E98960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24" name="Titel 23">
            <a:extLst>
              <a:ext uri="{FF2B5EF4-FFF2-40B4-BE49-F238E27FC236}">
                <a16:creationId xmlns:a16="http://schemas.microsoft.com/office/drawing/2014/main" id="{A86B966C-423F-45EA-BD51-206C851B10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5" name="Untertitel 24">
            <a:extLst>
              <a:ext uri="{FF2B5EF4-FFF2-40B4-BE49-F238E27FC236}">
                <a16:creationId xmlns:a16="http://schemas.microsoft.com/office/drawing/2014/main" id="{96B64962-6C03-4E83-9639-B9B76528B3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6" name="Bildplatzhalter 25">
            <a:extLst>
              <a:ext uri="{FF2B5EF4-FFF2-40B4-BE49-F238E27FC236}">
                <a16:creationId xmlns:a16="http://schemas.microsoft.com/office/drawing/2014/main" id="{C0D932E7-A894-401F-AD7A-51D25CBC72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FDFFCBE-9191-4B22-8E32-31255A99FE1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5B3553-288C-4441-94CC-E21A198A3073}" type="datetime1">
              <a:rPr lang="de-DE" smtClean="0"/>
              <a:t>13.09.2023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075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16">
            <a:extLst>
              <a:ext uri="{FF2B5EF4-FFF2-40B4-BE49-F238E27FC236}">
                <a16:creationId xmlns:a16="http://schemas.microsoft.com/office/drawing/2014/main" id="{2767B50C-3E83-44EE-A99C-7A50F80774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8" name="Untertitel 17">
            <a:extLst>
              <a:ext uri="{FF2B5EF4-FFF2-40B4-BE49-F238E27FC236}">
                <a16:creationId xmlns:a16="http://schemas.microsoft.com/office/drawing/2014/main" id="{55245794-904C-4957-B473-BEC3F114BE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BD7636E3-BE77-4F48-B64E-8175A30DCD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EDF3D9-AE7C-4C88-8851-734894FA804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B940BC1-4F80-4556-93B7-4F58858D4528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E326CB-1953-4817-BE2E-DCFE33AADB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8685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9452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728CD29-2C99-465E-AACA-0AA0B2BBBD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AD7C4129-1F22-420C-B99E-E7C965DEAB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27926A9-FBC0-4654-A130-6EF634A45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3E6DC-BC2F-44EC-BE17-32B64834EC2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F364A2C-A19C-4C2F-B3CB-CD1E7866261B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5ADDFA-B224-43DA-ABB9-60CD8C6375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5FB7D789-ED31-4A47-ADE2-9783A00E5D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B8CDF64-0054-4E03-8201-333B234BA30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703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7956C97-42B8-4620-BDDE-B661ADD52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8F20A68-3C98-478E-AF14-92ACF6AEF29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62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>
            <a:extLst>
              <a:ext uri="{FF2B5EF4-FFF2-40B4-BE49-F238E27FC236}">
                <a16:creationId xmlns:a16="http://schemas.microsoft.com/office/drawing/2014/main" id="{A36A5445-42B4-4580-A2EC-3CC45551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F12CAC00-2DBA-4C46-A011-41E78D149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4E2072-AD0D-4331-B8B9-F6E6EC7400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DB60C81-E88A-4D5B-AA21-C56C3A74C1ED}" type="datetime1">
              <a:rPr lang="de-DE" smtClean="0"/>
              <a:t>13.09.2023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B99DEC-C8DF-47BA-ACD1-2F552D5543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1D7A6A1-D074-4593-8839-44338A257A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91854B9F-EE45-4CD6-AAFC-5EDAA954BD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122A10D8-2B38-4FDB-8083-65DE4BDFB5C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268451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</Words>
  <Application>Microsoft Office PowerPoint</Application>
  <PresentationFormat>Breitbild</PresentationFormat>
  <Paragraphs>18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Sophia Bernhöft</dc:creator>
  <cp:lastModifiedBy>helena sommer</cp:lastModifiedBy>
  <cp:revision>65</cp:revision>
  <dcterms:created xsi:type="dcterms:W3CDTF">2023-01-31T13:16:58Z</dcterms:created>
  <dcterms:modified xsi:type="dcterms:W3CDTF">2023-09-13T15:38:36Z</dcterms:modified>
</cp:coreProperties>
</file>

<file path=docProps/thumbnail.jpeg>
</file>